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0"/>
  </p:notesMasterIdLst>
  <p:sldIdLst>
    <p:sldId id="284" r:id="rId2"/>
    <p:sldId id="292" r:id="rId3"/>
    <p:sldId id="291" r:id="rId4"/>
    <p:sldId id="294" r:id="rId5"/>
    <p:sldId id="265" r:id="rId6"/>
    <p:sldId id="262" r:id="rId7"/>
    <p:sldId id="266" r:id="rId8"/>
    <p:sldId id="268" r:id="rId9"/>
    <p:sldId id="287" r:id="rId10"/>
    <p:sldId id="269" r:id="rId11"/>
    <p:sldId id="272" r:id="rId12"/>
    <p:sldId id="271" r:id="rId13"/>
    <p:sldId id="274" r:id="rId14"/>
    <p:sldId id="277" r:id="rId15"/>
    <p:sldId id="276" r:id="rId16"/>
    <p:sldId id="293" r:id="rId17"/>
    <p:sldId id="282" r:id="rId18"/>
    <p:sldId id="281" r:id="rId1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385" autoAdjust="0"/>
  </p:normalViewPr>
  <p:slideViewPr>
    <p:cSldViewPr snapToGrid="0" snapToObjects="1">
      <p:cViewPr varScale="1">
        <p:scale>
          <a:sx n="66" d="100"/>
          <a:sy n="66" d="100"/>
        </p:scale>
        <p:origin x="-1506" y="-108"/>
      </p:cViewPr>
      <p:guideLst>
        <p:guide orient="horz" pos="3528"/>
        <p:guide pos="3404"/>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08/09/2016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Would</a:t>
            </a:r>
            <a:r>
              <a:rPr lang="en-US" baseline="0" dirty="0" smtClean="0"/>
              <a:t> maybe be cool to have symbols for each tool and then use these to describe each operation. E.g. instead of saying ‘cut blades’, show symbol of cutting tool next to drawing of dimensions to be cut.</a:t>
            </a:r>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14</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6</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10</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11</a:t>
            </a:fld>
            <a:endParaRPr lang="en-GB"/>
          </a:p>
        </p:txBody>
      </p:sp>
    </p:spTree>
    <p:extLst>
      <p:ext uri="{BB962C8B-B14F-4D97-AF65-F5344CB8AC3E}">
        <p14:creationId xmlns:p14="http://schemas.microsoft.com/office/powerpoint/2010/main" val="3856922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12</a:t>
            </a:fld>
            <a:endParaRPr lang="en-GB"/>
          </a:p>
        </p:txBody>
      </p:sp>
    </p:spTree>
    <p:extLst>
      <p:ext uri="{BB962C8B-B14F-4D97-AF65-F5344CB8AC3E}">
        <p14:creationId xmlns:p14="http://schemas.microsoft.com/office/powerpoint/2010/main" val="38131808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13</a:t>
            </a:fld>
            <a:endParaRPr lang="en-GB"/>
          </a:p>
        </p:txBody>
      </p:sp>
    </p:spTree>
    <p:extLst>
      <p:ext uri="{BB962C8B-B14F-4D97-AF65-F5344CB8AC3E}">
        <p14:creationId xmlns:p14="http://schemas.microsoft.com/office/powerpoint/2010/main" val="2626476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9/8/2016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9/8/2016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9/8/2016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9/8/2016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9/8/2016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9/8/2016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7.jp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8.png"/><Relationship Id="rId7" Type="http://schemas.openxmlformats.org/officeDocument/2006/relationships/image" Target="../media/image21.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50135839"/>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 (M5)</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1" descr="Clipart_Dri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98" y="2669397"/>
            <a:ext cx="1478796" cy="1246343"/>
          </a:xfrm>
          <a:prstGeom prst="rect">
            <a:avLst/>
          </a:prstGeom>
        </p:spPr>
      </p:pic>
      <p:pic>
        <p:nvPicPr>
          <p:cNvPr id="5" name="Picture 4" descr="Clipart_Rul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125" y="3116065"/>
            <a:ext cx="1916595" cy="402485"/>
          </a:xfrm>
          <a:prstGeom prst="rect">
            <a:avLst/>
          </a:prstGeom>
        </p:spPr>
      </p:pic>
      <p:pic>
        <p:nvPicPr>
          <p:cNvPr id="6" name="Picture 5" descr="Clipart_Protractor.png"/>
          <p:cNvPicPr>
            <a:picLocks noChangeAspect="1"/>
          </p:cNvPicPr>
          <p:nvPr/>
        </p:nvPicPr>
        <p:blipFill rotWithShape="1">
          <a:blip r:embed="rId5">
            <a:extLst>
              <a:ext uri="{28A0092B-C50C-407E-A947-70E740481C1C}">
                <a14:useLocalDpi xmlns:a14="http://schemas.microsoft.com/office/drawing/2010/main" val="0"/>
              </a:ext>
            </a:extLst>
          </a:blip>
          <a:srcRect l="15152" t="75765"/>
          <a:stretch/>
        </p:blipFill>
        <p:spPr>
          <a:xfrm>
            <a:off x="7062058" y="1213807"/>
            <a:ext cx="1898662" cy="1058071"/>
          </a:xfrm>
          <a:prstGeom prst="rect">
            <a:avLst/>
          </a:prstGeom>
        </p:spPr>
      </p:pic>
      <p:pic>
        <p:nvPicPr>
          <p:cNvPr id="7" name="Picture 6" descr="Clipart_Spann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746" y="4107070"/>
            <a:ext cx="1798680" cy="1202116"/>
          </a:xfrm>
          <a:prstGeom prst="rect">
            <a:avLst/>
          </a:prstGeom>
        </p:spPr>
      </p:pic>
      <p:pic>
        <p:nvPicPr>
          <p:cNvPr id="8" name="Picture 7" descr="Clipart_Sa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877" y="1213807"/>
            <a:ext cx="2224305" cy="1286390"/>
          </a:xfrm>
          <a:prstGeom prst="rect">
            <a:avLst/>
          </a:prstGeom>
        </p:spPr>
      </p:pic>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15" name="Picture 14" descr="Clipart_Fi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483347" y="5531839"/>
            <a:ext cx="1922079" cy="1049936"/>
          </a:xfrm>
          <a:prstGeom prst="rect">
            <a:avLst/>
          </a:prstGeom>
        </p:spPr>
      </p:pic>
      <p:pic>
        <p:nvPicPr>
          <p:cNvPr id="16" name="Picture 15" descr="Clipart_Tape_Measure.jpg"/>
          <p:cNvPicPr>
            <a:picLocks noChangeAspect="1"/>
          </p:cNvPicPr>
          <p:nvPr/>
        </p:nvPicPr>
        <p:blipFill rotWithShape="1">
          <a:blip r:embed="rId9">
            <a:extLst>
              <a:ext uri="{28A0092B-C50C-407E-A947-70E740481C1C}">
                <a14:useLocalDpi xmlns:a14="http://schemas.microsoft.com/office/drawing/2010/main" val="0"/>
              </a:ext>
            </a:extLst>
          </a:blip>
          <a:srcRect b="11526"/>
          <a:stretch/>
        </p:blipFill>
        <p:spPr>
          <a:xfrm>
            <a:off x="7003290" y="4154110"/>
            <a:ext cx="2051498" cy="1209093"/>
          </a:xfrm>
          <a:prstGeom prst="rect">
            <a:avLst/>
          </a:prstGeom>
        </p:spPr>
      </p:pic>
    </p:spTree>
    <p:extLst>
      <p:ext uri="{BB962C8B-B14F-4D97-AF65-F5344CB8AC3E}">
        <p14:creationId xmlns:p14="http://schemas.microsoft.com/office/powerpoint/2010/main" val="1870208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522542" y="37068"/>
            <a:ext cx="5538988" cy="3416320"/>
          </a:xfrm>
          <a:prstGeom prst="rect">
            <a:avLst/>
          </a:prstGeom>
          <a:noFill/>
        </p:spPr>
        <p:txBody>
          <a:bodyPr wrap="square" rtlCol="0">
            <a:spAutoFit/>
          </a:bodyPr>
          <a:lstStyle/>
          <a:p>
            <a:r>
              <a:rPr lang="en-US" dirty="0" smtClean="0"/>
              <a:t>Step 7:</a:t>
            </a:r>
          </a:p>
          <a:p>
            <a:r>
              <a:rPr lang="en-US" dirty="0" smtClean="0"/>
              <a:t>Measure the root to be 20mm wide and then mark off a point 50mm from the </a:t>
            </a:r>
            <a:r>
              <a:rPr lang="en-US" dirty="0"/>
              <a:t>end. </a:t>
            </a:r>
            <a:r>
              <a:rPr lang="en-US" dirty="0" smtClean="0"/>
              <a:t>Using sticky tape, join </a:t>
            </a:r>
            <a:r>
              <a:rPr lang="en-US" dirty="0"/>
              <a:t>these two parts with a straight line and make a cut to shape the blade.</a:t>
            </a:r>
          </a:p>
          <a:p>
            <a:endParaRPr lang="en-US" dirty="0" smtClean="0"/>
          </a:p>
          <a:p>
            <a:r>
              <a:rPr lang="en-US" dirty="0" smtClean="0"/>
              <a:t>Repeat </a:t>
            </a:r>
            <a:r>
              <a:rPr lang="en-US" dirty="0"/>
              <a:t>this process for the tip using the dimensions shown. Note that it is difficult to cut accurately due to the shape of the blades, and so it is recommended to cut less than you think and then use a file and sandpaper to finish.</a:t>
            </a:r>
          </a:p>
          <a:p>
            <a:endParaRPr lang="en-US" dirty="0" smtClean="0"/>
          </a:p>
        </p:txBody>
      </p:sp>
      <p:pic>
        <p:nvPicPr>
          <p:cNvPr id="3" name="Picture 2" descr="Screen Shot 2016-08-31 at 20.56.01.png"/>
          <p:cNvPicPr>
            <a:picLocks noChangeAspect="1"/>
          </p:cNvPicPr>
          <p:nvPr/>
        </p:nvPicPr>
        <p:blipFill rotWithShape="1">
          <a:blip r:embed="rId3">
            <a:extLst>
              <a:ext uri="{28A0092B-C50C-407E-A947-70E740481C1C}">
                <a14:useLocalDpi xmlns:a14="http://schemas.microsoft.com/office/drawing/2010/main" val="0"/>
              </a:ext>
            </a:extLst>
          </a:blip>
          <a:srcRect t="644" r="86619"/>
          <a:stretch/>
        </p:blipFill>
        <p:spPr>
          <a:xfrm>
            <a:off x="1863327" y="120873"/>
            <a:ext cx="1255786" cy="6602697"/>
          </a:xfrm>
          <a:prstGeom prst="rect">
            <a:avLst/>
          </a:prstGeom>
        </p:spPr>
      </p:pic>
      <p:pic>
        <p:nvPicPr>
          <p:cNvPr id="6" name="Picture 5" descr="Screen Shot 2016-08-31 at 20.52.50.png"/>
          <p:cNvPicPr>
            <a:picLocks noChangeAspect="1"/>
          </p:cNvPicPr>
          <p:nvPr/>
        </p:nvPicPr>
        <p:blipFill rotWithShape="1">
          <a:blip r:embed="rId4">
            <a:extLst>
              <a:ext uri="{28A0092B-C50C-407E-A947-70E740481C1C}">
                <a14:useLocalDpi xmlns:a14="http://schemas.microsoft.com/office/drawing/2010/main" val="0"/>
              </a:ext>
            </a:extLst>
          </a:blip>
          <a:srcRect t="815"/>
          <a:stretch/>
        </p:blipFill>
        <p:spPr>
          <a:xfrm>
            <a:off x="3762636" y="3207814"/>
            <a:ext cx="5177549" cy="3641297"/>
          </a:xfrm>
          <a:prstGeom prst="rect">
            <a:avLst/>
          </a:prstGeom>
        </p:spPr>
      </p:pic>
      <p:pic>
        <p:nvPicPr>
          <p:cNvPr id="4" name="Picture 3" descr="Screen Shot 2016-09-08 at 20.27.4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79897" y="321499"/>
            <a:ext cx="1246238" cy="6444829"/>
          </a:xfrm>
          <a:prstGeom prst="rect">
            <a:avLst/>
          </a:prstGeom>
        </p:spPr>
      </p:pic>
    </p:spTree>
    <p:extLst>
      <p:ext uri="{BB962C8B-B14F-4D97-AF65-F5344CB8AC3E}">
        <p14:creationId xmlns:p14="http://schemas.microsoft.com/office/powerpoint/2010/main" val="217237975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205812"/>
            <a:ext cx="3363802" cy="1631216"/>
          </a:xfrm>
          <a:prstGeom prst="rect">
            <a:avLst/>
          </a:prstGeom>
          <a:noFill/>
        </p:spPr>
        <p:txBody>
          <a:bodyPr wrap="square" rtlCol="0">
            <a:spAutoFit/>
          </a:bodyPr>
          <a:lstStyle/>
          <a:p>
            <a:r>
              <a:rPr lang="en-US" sz="2000" dirty="0" smtClean="0"/>
              <a:t>Step 8:</a:t>
            </a:r>
          </a:p>
          <a:p>
            <a:r>
              <a:rPr lang="en-US" sz="2000" dirty="0" smtClean="0"/>
              <a:t>Find and mark off the </a:t>
            </a:r>
            <a:r>
              <a:rPr lang="en-US" sz="2000" dirty="0" err="1" smtClean="0"/>
              <a:t>centre</a:t>
            </a:r>
            <a:r>
              <a:rPr lang="en-US" sz="2000" dirty="0" smtClean="0"/>
              <a:t> of the 100mm PVC end cap. Use this mark to drill out a 14mm hole.</a:t>
            </a:r>
          </a:p>
        </p:txBody>
      </p:sp>
      <p:pic>
        <p:nvPicPr>
          <p:cNvPr id="2" name="Picture 1" descr="Screen Shot 2016-09-01 at 20.49.41.png"/>
          <p:cNvPicPr>
            <a:picLocks noChangeAspect="1"/>
          </p:cNvPicPr>
          <p:nvPr/>
        </p:nvPicPr>
        <p:blipFill rotWithShape="1">
          <a:blip r:embed="rId3">
            <a:extLst>
              <a:ext uri="{28A0092B-C50C-407E-A947-70E740481C1C}">
                <a14:useLocalDpi xmlns:a14="http://schemas.microsoft.com/office/drawing/2010/main" val="0"/>
              </a:ext>
            </a:extLst>
          </a:blip>
          <a:srcRect l="18476" r="12893"/>
          <a:stretch/>
        </p:blipFill>
        <p:spPr>
          <a:xfrm>
            <a:off x="3765176" y="205812"/>
            <a:ext cx="5169648" cy="5325601"/>
          </a:xfrm>
          <a:prstGeom prst="rect">
            <a:avLst/>
          </a:prstGeom>
        </p:spPr>
      </p:pic>
    </p:spTree>
    <p:extLst>
      <p:ext uri="{BB962C8B-B14F-4D97-AF65-F5344CB8AC3E}">
        <p14:creationId xmlns:p14="http://schemas.microsoft.com/office/powerpoint/2010/main" val="1839526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18 at 20.40.10.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96" y="168159"/>
            <a:ext cx="3994970" cy="4285513"/>
          </a:xfrm>
          <a:prstGeom prst="rect">
            <a:avLst/>
          </a:prstGeom>
        </p:spPr>
      </p:pic>
      <p:pic>
        <p:nvPicPr>
          <p:cNvPr id="6" name="Picture 5" descr="Screen Shot 2016-08-18 at 21.04.5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57519" y="3808"/>
            <a:ext cx="4382524" cy="4325502"/>
          </a:xfrm>
          <a:prstGeom prst="rect">
            <a:avLst/>
          </a:prstGeom>
        </p:spPr>
      </p:pic>
      <p:sp>
        <p:nvSpPr>
          <p:cNvPr id="7" name="TextBox 6"/>
          <p:cNvSpPr txBox="1"/>
          <p:nvPr/>
        </p:nvSpPr>
        <p:spPr>
          <a:xfrm>
            <a:off x="299373" y="5038734"/>
            <a:ext cx="8488793" cy="1015663"/>
          </a:xfrm>
          <a:prstGeom prst="rect">
            <a:avLst/>
          </a:prstGeom>
          <a:noFill/>
        </p:spPr>
        <p:txBody>
          <a:bodyPr wrap="square" rtlCol="0">
            <a:spAutoFit/>
          </a:bodyPr>
          <a:lstStyle/>
          <a:p>
            <a:r>
              <a:rPr lang="en-US" sz="2000" dirty="0" smtClean="0"/>
              <a:t>Step 9:</a:t>
            </a:r>
          </a:p>
          <a:p>
            <a:r>
              <a:rPr lang="en-US" sz="2000" dirty="0" smtClean="0"/>
              <a:t>Using a protractor and ruler, mark out and then drill 5mm holes to attach the blades according to these dimensions.</a:t>
            </a:r>
          </a:p>
        </p:txBody>
      </p:sp>
    </p:spTree>
    <p:extLst>
      <p:ext uri="{BB962C8B-B14F-4D97-AF65-F5344CB8AC3E}">
        <p14:creationId xmlns:p14="http://schemas.microsoft.com/office/powerpoint/2010/main" val="346124033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07 at 21.55.1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56" y="412124"/>
            <a:ext cx="4279900" cy="5702300"/>
          </a:xfrm>
          <a:prstGeom prst="rect">
            <a:avLst/>
          </a:prstGeom>
        </p:spPr>
      </p:pic>
      <p:pic>
        <p:nvPicPr>
          <p:cNvPr id="5" name="Picture 4" descr="Screen Shot 2016-08-18 at 20.34.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001" y="1969499"/>
            <a:ext cx="5080000" cy="4380123"/>
          </a:xfrm>
          <a:prstGeom prst="rect">
            <a:avLst/>
          </a:prstGeom>
        </p:spPr>
      </p:pic>
      <p:sp>
        <p:nvSpPr>
          <p:cNvPr id="8" name="TextBox 7"/>
          <p:cNvSpPr txBox="1"/>
          <p:nvPr/>
        </p:nvSpPr>
        <p:spPr>
          <a:xfrm>
            <a:off x="4064001" y="491437"/>
            <a:ext cx="4530845" cy="1015663"/>
          </a:xfrm>
          <a:prstGeom prst="rect">
            <a:avLst/>
          </a:prstGeom>
          <a:noFill/>
        </p:spPr>
        <p:txBody>
          <a:bodyPr wrap="square" rtlCol="0">
            <a:spAutoFit/>
          </a:bodyPr>
          <a:lstStyle/>
          <a:p>
            <a:r>
              <a:rPr lang="en-US" sz="2000" dirty="0" smtClean="0"/>
              <a:t>Step 12:</a:t>
            </a:r>
          </a:p>
          <a:p>
            <a:r>
              <a:rPr lang="en-US" sz="2000" dirty="0" smtClean="0"/>
              <a:t>Attach each blade using 5mm bolts, washers and nylon locking nuts.</a:t>
            </a:r>
          </a:p>
        </p:txBody>
      </p:sp>
    </p:spTree>
    <p:extLst>
      <p:ext uri="{BB962C8B-B14F-4D97-AF65-F5344CB8AC3E}">
        <p14:creationId xmlns:p14="http://schemas.microsoft.com/office/powerpoint/2010/main" val="93663892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8-18 at 20.30.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21844" y="3896592"/>
            <a:ext cx="6043689" cy="2961408"/>
          </a:xfrm>
          <a:prstGeom prst="rect">
            <a:avLst/>
          </a:prstGeom>
        </p:spPr>
      </p:pic>
      <p:pic>
        <p:nvPicPr>
          <p:cNvPr id="5" name="Picture 4" descr="Screen Shot 2016-08-18 at 20.30.0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
            <a:ext cx="6700612" cy="3858557"/>
          </a:xfrm>
          <a:prstGeom prst="rect">
            <a:avLst/>
          </a:prstGeom>
        </p:spPr>
      </p:pic>
      <p:sp>
        <p:nvSpPr>
          <p:cNvPr id="6" name="TextBox 5"/>
          <p:cNvSpPr txBox="1"/>
          <p:nvPr/>
        </p:nvSpPr>
        <p:spPr>
          <a:xfrm>
            <a:off x="2226234" y="3240316"/>
            <a:ext cx="6917766" cy="707886"/>
          </a:xfrm>
          <a:prstGeom prst="rect">
            <a:avLst/>
          </a:prstGeom>
          <a:noFill/>
        </p:spPr>
        <p:txBody>
          <a:bodyPr wrap="square" rtlCol="0">
            <a:spAutoFit/>
          </a:bodyPr>
          <a:lstStyle/>
          <a:p>
            <a:r>
              <a:rPr lang="en-US" sz="2000" dirty="0" smtClean="0"/>
              <a:t>Step 13:</a:t>
            </a:r>
          </a:p>
          <a:p>
            <a:r>
              <a:rPr lang="en-US" sz="2000" dirty="0" smtClean="0"/>
              <a:t>Cut off a 50mm length of the threaded shaft from an M16 bolt.</a:t>
            </a:r>
          </a:p>
        </p:txBody>
      </p:sp>
    </p:spTree>
    <p:extLst>
      <p:ext uri="{BB962C8B-B14F-4D97-AF65-F5344CB8AC3E}">
        <p14:creationId xmlns:p14="http://schemas.microsoft.com/office/powerpoint/2010/main" val="296598157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8-18 at 20.30.5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371" y="344958"/>
            <a:ext cx="4305300" cy="3454400"/>
          </a:xfrm>
          <a:prstGeom prst="rect">
            <a:avLst/>
          </a:prstGeom>
        </p:spPr>
      </p:pic>
      <p:sp>
        <p:nvSpPr>
          <p:cNvPr id="11" name="TextBox 10"/>
          <p:cNvSpPr txBox="1"/>
          <p:nvPr/>
        </p:nvSpPr>
        <p:spPr>
          <a:xfrm>
            <a:off x="4177812" y="2783695"/>
            <a:ext cx="4573194" cy="1015663"/>
          </a:xfrm>
          <a:prstGeom prst="rect">
            <a:avLst/>
          </a:prstGeom>
          <a:noFill/>
        </p:spPr>
        <p:txBody>
          <a:bodyPr wrap="square" rtlCol="0">
            <a:spAutoFit/>
          </a:bodyPr>
          <a:lstStyle/>
          <a:p>
            <a:r>
              <a:rPr lang="en-US" sz="2000" dirty="0" smtClean="0"/>
              <a:t>Step 14:</a:t>
            </a:r>
          </a:p>
          <a:p>
            <a:r>
              <a:rPr lang="en-US" sz="2000" dirty="0" smtClean="0"/>
              <a:t>Drill a 4mm hole all the way through the M16 coupling, 10mm from one end.</a:t>
            </a:r>
          </a:p>
        </p:txBody>
      </p:sp>
      <p:pic>
        <p:nvPicPr>
          <p:cNvPr id="2" name="Picture 1" descr="Screen Shot 2016-09-07 at 20.40.5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988506" y="3911600"/>
            <a:ext cx="4762500" cy="2946400"/>
          </a:xfrm>
          <a:prstGeom prst="rect">
            <a:avLst/>
          </a:prstGeom>
        </p:spPr>
      </p:pic>
    </p:spTree>
    <p:extLst>
      <p:ext uri="{BB962C8B-B14F-4D97-AF65-F5344CB8AC3E}">
        <p14:creationId xmlns:p14="http://schemas.microsoft.com/office/powerpoint/2010/main" val="24728039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7 at 20.30.36.png"/>
          <p:cNvPicPr>
            <a:picLocks noChangeAspect="1"/>
          </p:cNvPicPr>
          <p:nvPr/>
        </p:nvPicPr>
        <p:blipFill rotWithShape="1">
          <a:blip r:embed="rId2">
            <a:extLst>
              <a:ext uri="{28A0092B-C50C-407E-A947-70E740481C1C}">
                <a14:useLocalDpi xmlns:a14="http://schemas.microsoft.com/office/drawing/2010/main" val="0"/>
              </a:ext>
            </a:extLst>
          </a:blip>
          <a:srcRect l="2915" t="2628" r="2958" b="5352"/>
          <a:stretch/>
        </p:blipFill>
        <p:spPr>
          <a:xfrm>
            <a:off x="1097453" y="51322"/>
            <a:ext cx="4750333" cy="3288496"/>
          </a:xfrm>
          <a:prstGeom prst="rect">
            <a:avLst/>
          </a:prstGeom>
        </p:spPr>
      </p:pic>
      <p:pic>
        <p:nvPicPr>
          <p:cNvPr id="5" name="Picture 4" descr="Screen Shot 2016-09-07 at 20.34.07.png"/>
          <p:cNvPicPr>
            <a:picLocks noChangeAspect="1"/>
          </p:cNvPicPr>
          <p:nvPr/>
        </p:nvPicPr>
        <p:blipFill rotWithShape="1">
          <a:blip r:embed="rId3">
            <a:extLst>
              <a:ext uri="{28A0092B-C50C-407E-A947-70E740481C1C}">
                <a14:useLocalDpi xmlns:a14="http://schemas.microsoft.com/office/drawing/2010/main" val="0"/>
              </a:ext>
            </a:extLst>
          </a:blip>
          <a:srcRect t="19584" b="29789"/>
          <a:stretch/>
        </p:blipFill>
        <p:spPr>
          <a:xfrm>
            <a:off x="1019051" y="3653129"/>
            <a:ext cx="7744769" cy="2775634"/>
          </a:xfrm>
          <a:prstGeom prst="rect">
            <a:avLst/>
          </a:prstGeom>
        </p:spPr>
      </p:pic>
      <p:sp>
        <p:nvSpPr>
          <p:cNvPr id="6" name="Rectangle 5"/>
          <p:cNvSpPr/>
          <p:nvPr/>
        </p:nvSpPr>
        <p:spPr>
          <a:xfrm>
            <a:off x="4982562" y="2057287"/>
            <a:ext cx="3781258" cy="1200329"/>
          </a:xfrm>
          <a:prstGeom prst="rect">
            <a:avLst/>
          </a:prstGeom>
        </p:spPr>
        <p:txBody>
          <a:bodyPr wrap="square">
            <a:spAutoFit/>
          </a:bodyPr>
          <a:lstStyle/>
          <a:p>
            <a:r>
              <a:rPr lang="en-US" dirty="0"/>
              <a:t>Step </a:t>
            </a:r>
            <a:r>
              <a:rPr lang="en-US" dirty="0" smtClean="0"/>
              <a:t>15:</a:t>
            </a:r>
            <a:endParaRPr lang="en-US" dirty="0"/>
          </a:p>
          <a:p>
            <a:r>
              <a:rPr lang="en-US" dirty="0" smtClean="0"/>
              <a:t>Apply superglue/</a:t>
            </a:r>
            <a:r>
              <a:rPr lang="en-US" dirty="0" err="1" smtClean="0"/>
              <a:t>threadlock</a:t>
            </a:r>
            <a:r>
              <a:rPr lang="en-US" dirty="0" smtClean="0"/>
              <a:t> and screw the M16 coupling and thread together so there is 20mm of thread exposed. </a:t>
            </a:r>
            <a:endParaRPr lang="en-US" dirty="0"/>
          </a:p>
        </p:txBody>
      </p:sp>
    </p:spTree>
    <p:extLst>
      <p:ext uri="{BB962C8B-B14F-4D97-AF65-F5344CB8AC3E}">
        <p14:creationId xmlns:p14="http://schemas.microsoft.com/office/powerpoint/2010/main" val="4170004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07 at 21.50.06.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092" y="0"/>
            <a:ext cx="4643306" cy="6858000"/>
          </a:xfrm>
          <a:prstGeom prst="rect">
            <a:avLst/>
          </a:prstGeom>
        </p:spPr>
      </p:pic>
      <p:pic>
        <p:nvPicPr>
          <p:cNvPr id="3" name="Picture 2" descr="Screen Shot 2016-09-08 at 20.42.08.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0398" y="0"/>
            <a:ext cx="4269492" cy="6858000"/>
          </a:xfrm>
          <a:prstGeom prst="rect">
            <a:avLst/>
          </a:prstGeom>
        </p:spPr>
      </p:pic>
      <p:sp>
        <p:nvSpPr>
          <p:cNvPr id="5" name="TextBox 4"/>
          <p:cNvSpPr txBox="1"/>
          <p:nvPr/>
        </p:nvSpPr>
        <p:spPr>
          <a:xfrm>
            <a:off x="2163453" y="61804"/>
            <a:ext cx="3240397" cy="1938992"/>
          </a:xfrm>
          <a:prstGeom prst="rect">
            <a:avLst/>
          </a:prstGeom>
          <a:noFill/>
        </p:spPr>
        <p:txBody>
          <a:bodyPr wrap="square" rtlCol="0">
            <a:spAutoFit/>
          </a:bodyPr>
          <a:lstStyle/>
          <a:p>
            <a:r>
              <a:rPr lang="en-US" sz="2000" dirty="0" smtClean="0"/>
              <a:t>Step 16:</a:t>
            </a:r>
          </a:p>
          <a:p>
            <a:r>
              <a:rPr lang="en-US" sz="2000" dirty="0" smtClean="0"/>
              <a:t>Fasten the whole blade assembly together, until really tight, using superglue or </a:t>
            </a:r>
            <a:r>
              <a:rPr lang="en-US" sz="2000" dirty="0" err="1" smtClean="0"/>
              <a:t>threadlock</a:t>
            </a:r>
            <a:r>
              <a:rPr lang="en-US" sz="2000" dirty="0" smtClean="0"/>
              <a:t> to hold the fasteners in place.</a:t>
            </a:r>
          </a:p>
        </p:txBody>
      </p:sp>
    </p:spTree>
    <p:extLst>
      <p:ext uri="{BB962C8B-B14F-4D97-AF65-F5344CB8AC3E}">
        <p14:creationId xmlns:p14="http://schemas.microsoft.com/office/powerpoint/2010/main" val="99251499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2" name="Picture 1" descr="Screen Shot 2016-09-07 at 22.02.2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506" y="-9030"/>
            <a:ext cx="3862973"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28"/>
            <a:ext cx="8229600" cy="1143000"/>
          </a:xfrm>
        </p:spPr>
        <p:txBody>
          <a:bodyPr/>
          <a:lstStyle/>
          <a:p>
            <a:r>
              <a:rPr lang="en-US" dirty="0" smtClean="0"/>
              <a:t>Optional Tools</a:t>
            </a:r>
            <a:endParaRPr lang="en-US" dirty="0"/>
          </a:p>
        </p:txBody>
      </p:sp>
      <p:pic>
        <p:nvPicPr>
          <p:cNvPr id="4" name="Picture 3" descr="Clipart_Drill_Press.jpg"/>
          <p:cNvPicPr>
            <a:picLocks noChangeAspect="1"/>
          </p:cNvPicPr>
          <p:nvPr/>
        </p:nvPicPr>
        <p:blipFill rotWithShape="1">
          <a:blip r:embed="rId2">
            <a:extLst>
              <a:ext uri="{28A0092B-C50C-407E-A947-70E740481C1C}">
                <a14:useLocalDpi xmlns:a14="http://schemas.microsoft.com/office/drawing/2010/main" val="0"/>
              </a:ext>
            </a:extLst>
          </a:blip>
          <a:srcRect l="17507" r="12465"/>
          <a:stretch/>
        </p:blipFill>
        <p:spPr>
          <a:xfrm>
            <a:off x="2806307" y="1197228"/>
            <a:ext cx="1238535" cy="1872657"/>
          </a:xfrm>
          <a:prstGeom prst="rect">
            <a:avLst/>
          </a:prstGeom>
        </p:spPr>
      </p:pic>
      <p:pic>
        <p:nvPicPr>
          <p:cNvPr id="5" name="Picture 4" descr="Clipart_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688" y="3210884"/>
            <a:ext cx="1130774" cy="156528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54128178"/>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902604">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r>
                        <a:rPr lang="en-US" sz="2800" dirty="0" smtClean="0"/>
                        <a:t>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4511658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314333648"/>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0" name="Picture 9" descr="Screen Shot 2016-09-07 at 19.21.02.png"/>
          <p:cNvPicPr>
            <a:picLocks noChangeAspect="1"/>
          </p:cNvPicPr>
          <p:nvPr/>
        </p:nvPicPr>
        <p:blipFill rotWithShape="1">
          <a:blip r:embed="rId2">
            <a:extLst>
              <a:ext uri="{28A0092B-C50C-407E-A947-70E740481C1C}">
                <a14:useLocalDpi xmlns:a14="http://schemas.microsoft.com/office/drawing/2010/main" val="0"/>
              </a:ext>
            </a:extLst>
          </a:blip>
          <a:srcRect t="2033"/>
          <a:stretch/>
        </p:blipFill>
        <p:spPr>
          <a:xfrm>
            <a:off x="2508427" y="193674"/>
            <a:ext cx="1932101" cy="1249067"/>
          </a:xfrm>
          <a:prstGeom prst="rect">
            <a:avLst/>
          </a:prstGeom>
        </p:spPr>
      </p:pic>
      <p:pic>
        <p:nvPicPr>
          <p:cNvPr id="11" name="Picture 10" descr="Screen Shot 2016-09-07 at 19.2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998" y="1803190"/>
            <a:ext cx="1447662" cy="1526831"/>
          </a:xfrm>
          <a:prstGeom prst="rect">
            <a:avLst/>
          </a:prstGeom>
        </p:spPr>
      </p:pic>
      <p:pic>
        <p:nvPicPr>
          <p:cNvPr id="12" name="Picture 11" descr="Screen Shot 2016-09-07 at 19.2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288" y="3551294"/>
            <a:ext cx="1885240" cy="1333873"/>
          </a:xfrm>
          <a:prstGeom prst="rect">
            <a:avLst/>
          </a:prstGeom>
        </p:spPr>
      </p:pic>
      <p:pic>
        <p:nvPicPr>
          <p:cNvPr id="13" name="Picture 12" descr="Screen Shot 2016-09-07 at 19.31.20.png"/>
          <p:cNvPicPr>
            <a:picLocks noChangeAspect="1"/>
          </p:cNvPicPr>
          <p:nvPr/>
        </p:nvPicPr>
        <p:blipFill rotWithShape="1">
          <a:blip r:embed="rId5">
            <a:extLst>
              <a:ext uri="{28A0092B-C50C-407E-A947-70E740481C1C}">
                <a14:useLocalDpi xmlns:a14="http://schemas.microsoft.com/office/drawing/2010/main" val="0"/>
              </a:ext>
            </a:extLst>
          </a:blip>
          <a:srcRect l="20061" t="2637" r="17531"/>
          <a:stretch/>
        </p:blipFill>
        <p:spPr>
          <a:xfrm>
            <a:off x="2805747" y="5243819"/>
            <a:ext cx="1395913" cy="1536909"/>
          </a:xfrm>
          <a:prstGeom prst="rect">
            <a:avLst/>
          </a:prstGeom>
        </p:spPr>
      </p:pic>
      <p:pic>
        <p:nvPicPr>
          <p:cNvPr id="14" name="Picture 13" descr="Screen Shot 2016-09-07 at 19.38.09.png"/>
          <p:cNvPicPr>
            <a:picLocks noChangeAspect="1"/>
          </p:cNvPicPr>
          <p:nvPr/>
        </p:nvPicPr>
        <p:blipFill rotWithShape="1">
          <a:blip r:embed="rId6">
            <a:extLst>
              <a:ext uri="{28A0092B-C50C-407E-A947-70E740481C1C}">
                <a14:useLocalDpi xmlns:a14="http://schemas.microsoft.com/office/drawing/2010/main" val="0"/>
              </a:ext>
            </a:extLst>
          </a:blip>
          <a:srcRect l="8744" t="3413" r="8958" b="4206"/>
          <a:stretch/>
        </p:blipFill>
        <p:spPr>
          <a:xfrm>
            <a:off x="6929531" y="73482"/>
            <a:ext cx="1928354" cy="1526832"/>
          </a:xfrm>
          <a:prstGeom prst="rect">
            <a:avLst/>
          </a:prstGeom>
        </p:spPr>
      </p:pic>
      <p:pic>
        <p:nvPicPr>
          <p:cNvPr id="3" name="Picture 2"/>
          <p:cNvPicPr>
            <a:picLocks noChangeAspect="1"/>
          </p:cNvPicPr>
          <p:nvPr/>
        </p:nvPicPr>
        <p:blipFill>
          <a:blip r:embed="rId7"/>
          <a:stretch>
            <a:fillRect/>
          </a:stretch>
        </p:blipFill>
        <p:spPr>
          <a:xfrm>
            <a:off x="7196048" y="3566974"/>
            <a:ext cx="1428791" cy="1428791"/>
          </a:xfrm>
          <a:prstGeom prst="rect">
            <a:avLst/>
          </a:prstGeom>
        </p:spPr>
      </p:pic>
      <p:pic>
        <p:nvPicPr>
          <p:cNvPr id="4" name="Picture 3" descr="Screen Shot 2016-09-08 at 19.11.41.png"/>
          <p:cNvPicPr>
            <a:picLocks noChangeAspect="1"/>
          </p:cNvPicPr>
          <p:nvPr/>
        </p:nvPicPr>
        <p:blipFill rotWithShape="1">
          <a:blip r:embed="rId8">
            <a:extLst>
              <a:ext uri="{28A0092B-C50C-407E-A947-70E740481C1C}">
                <a14:useLocalDpi xmlns:a14="http://schemas.microsoft.com/office/drawing/2010/main" val="0"/>
              </a:ext>
            </a:extLst>
          </a:blip>
          <a:srcRect l="11127"/>
          <a:stretch/>
        </p:blipFill>
        <p:spPr>
          <a:xfrm flipH="1">
            <a:off x="7070628" y="1740470"/>
            <a:ext cx="2073372" cy="1642580"/>
          </a:xfrm>
          <a:prstGeom prst="rect">
            <a:avLst/>
          </a:prstGeom>
        </p:spPr>
      </p:pic>
    </p:spTree>
    <p:extLst>
      <p:ext uri="{BB962C8B-B14F-4D97-AF65-F5344CB8AC3E}">
        <p14:creationId xmlns:p14="http://schemas.microsoft.com/office/powerpoint/2010/main" val="266451234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27" t="10699" r="5517" b="12049"/>
          <a:stretch/>
        </p:blipFill>
        <p:spPr>
          <a:xfrm>
            <a:off x="2586820" y="1792790"/>
            <a:ext cx="1831798" cy="1578392"/>
          </a:xfrm>
          <a:prstGeom prst="rect">
            <a:avLst/>
          </a:prstGeom>
        </p:spPr>
      </p:pic>
      <p:pic>
        <p:nvPicPr>
          <p:cNvPr id="5" name="Picture 4"/>
          <p:cNvPicPr>
            <a:picLocks noChangeAspect="1"/>
          </p:cNvPicPr>
          <p:nvPr/>
        </p:nvPicPr>
        <p:blipFill rotWithShape="1">
          <a:blip r:embed="rId3"/>
          <a:srcRect l="31547" t="38640" r="31647" b="38497"/>
          <a:stretch/>
        </p:blipFill>
        <p:spPr>
          <a:xfrm>
            <a:off x="6792351" y="109759"/>
            <a:ext cx="2290236" cy="1422711"/>
          </a:xfrm>
          <a:prstGeom prst="rect">
            <a:avLst/>
          </a:prstGeom>
        </p:spPr>
      </p:pic>
      <p:pic>
        <p:nvPicPr>
          <p:cNvPr id="6" name="Picture 5"/>
          <p:cNvPicPr>
            <a:picLocks noChangeAspect="1"/>
          </p:cNvPicPr>
          <p:nvPr/>
        </p:nvPicPr>
        <p:blipFill>
          <a:blip r:embed="rId4"/>
          <a:stretch>
            <a:fillRect/>
          </a:stretch>
        </p:blipFill>
        <p:spPr>
          <a:xfrm>
            <a:off x="7037151" y="3454860"/>
            <a:ext cx="1648278" cy="1648278"/>
          </a:xfrm>
          <a:prstGeom prst="rect">
            <a:avLst/>
          </a:prstGeom>
        </p:spPr>
      </p:pic>
      <p:pic>
        <p:nvPicPr>
          <p:cNvPr id="7" name="Picture 6"/>
          <p:cNvPicPr>
            <a:picLocks noChangeAspect="1"/>
          </p:cNvPicPr>
          <p:nvPr/>
        </p:nvPicPr>
        <p:blipFill rotWithShape="1">
          <a:blip r:embed="rId5"/>
          <a:srcRect t="32924" r="7165" b="31574"/>
          <a:stretch/>
        </p:blipFill>
        <p:spPr>
          <a:xfrm>
            <a:off x="6745317" y="2132467"/>
            <a:ext cx="2407695" cy="920761"/>
          </a:xfrm>
          <a:prstGeom prst="rect">
            <a:avLst/>
          </a:prstGeom>
        </p:spPr>
      </p:pic>
      <p:pic>
        <p:nvPicPr>
          <p:cNvPr id="9" name="Picture 8"/>
          <p:cNvPicPr>
            <a:picLocks noChangeAspect="1"/>
          </p:cNvPicPr>
          <p:nvPr/>
        </p:nvPicPr>
        <p:blipFill rotWithShape="1">
          <a:blip r:embed="rId6"/>
          <a:srcRect l="14881" b="27681"/>
          <a:stretch/>
        </p:blipFill>
        <p:spPr>
          <a:xfrm>
            <a:off x="2649895" y="94080"/>
            <a:ext cx="1865275" cy="1584781"/>
          </a:xfrm>
          <a:prstGeom prst="rect">
            <a:avLst/>
          </a:prstGeom>
        </p:spPr>
      </p:pic>
      <p:pic>
        <p:nvPicPr>
          <p:cNvPr id="10" name="Picture 9"/>
          <p:cNvPicPr>
            <a:picLocks noChangeAspect="1"/>
          </p:cNvPicPr>
          <p:nvPr/>
        </p:nvPicPr>
        <p:blipFill rotWithShape="1">
          <a:blip r:embed="rId7"/>
          <a:srcRect l="5473" t="6800" r="5250" b="5962"/>
          <a:stretch/>
        </p:blipFill>
        <p:spPr>
          <a:xfrm>
            <a:off x="2697491" y="5285834"/>
            <a:ext cx="1455777" cy="1422514"/>
          </a:xfrm>
          <a:prstGeom prst="rect">
            <a:avLst/>
          </a:prstGeom>
        </p:spPr>
      </p:pic>
      <p:pic>
        <p:nvPicPr>
          <p:cNvPr id="11" name="Picture 10"/>
          <p:cNvPicPr>
            <a:picLocks noChangeAspect="1"/>
          </p:cNvPicPr>
          <p:nvPr/>
        </p:nvPicPr>
        <p:blipFill>
          <a:blip r:embed="rId8"/>
          <a:stretch>
            <a:fillRect/>
          </a:stretch>
        </p:blipFill>
        <p:spPr>
          <a:xfrm>
            <a:off x="2710729" y="3567661"/>
            <a:ext cx="1442539" cy="142271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723510718"/>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38100" cap="flat" cmpd="sng" algn="ctr">
                      <a:solidFill>
                        <a:schemeClr val="tx1"/>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38100" cap="flat" cmpd="sng" algn="ctr">
                      <a:solidFill>
                        <a:schemeClr val="tx1"/>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1660724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creen Shot 2016-08-31 at 21.02.59.png"/>
          <p:cNvPicPr>
            <a:picLocks noChangeAspect="1"/>
          </p:cNvPicPr>
          <p:nvPr/>
        </p:nvPicPr>
        <p:blipFill rotWithShape="1">
          <a:blip r:embed="rId3">
            <a:extLst>
              <a:ext uri="{28A0092B-C50C-407E-A947-70E740481C1C}">
                <a14:useLocalDpi xmlns:a14="http://schemas.microsoft.com/office/drawing/2010/main" val="0"/>
              </a:ext>
            </a:extLst>
          </a:blip>
          <a:srcRect t="2138" b="4217"/>
          <a:stretch/>
        </p:blipFill>
        <p:spPr>
          <a:xfrm>
            <a:off x="-1" y="12248"/>
            <a:ext cx="9143999" cy="6025436"/>
          </a:xfrm>
          <a:prstGeom prst="rect">
            <a:avLst/>
          </a:prstGeom>
        </p:spPr>
      </p:pic>
      <p:sp>
        <p:nvSpPr>
          <p:cNvPr id="8" name="TextBox 7"/>
          <p:cNvSpPr txBox="1"/>
          <p:nvPr/>
        </p:nvSpPr>
        <p:spPr>
          <a:xfrm>
            <a:off x="3546264" y="4743707"/>
            <a:ext cx="5597735" cy="1631216"/>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8-31 at 20.26.58.png"/>
          <p:cNvPicPr>
            <a:picLocks noChangeAspect="1"/>
          </p:cNvPicPr>
          <p:nvPr/>
        </p:nvPicPr>
        <p:blipFill rotWithShape="1">
          <a:blip r:embed="rId3">
            <a:extLst>
              <a:ext uri="{28A0092B-C50C-407E-A947-70E740481C1C}">
                <a14:useLocalDpi xmlns:a14="http://schemas.microsoft.com/office/drawing/2010/main" val="0"/>
              </a:ext>
            </a:extLst>
          </a:blip>
          <a:srcRect t="15857" b="26691"/>
          <a:stretch/>
        </p:blipFill>
        <p:spPr>
          <a:xfrm>
            <a:off x="230914" y="2269490"/>
            <a:ext cx="8642987" cy="3499166"/>
          </a:xfrm>
          <a:prstGeom prst="rect">
            <a:avLst/>
          </a:prstGeom>
        </p:spPr>
      </p:pic>
      <p:sp>
        <p:nvSpPr>
          <p:cNvPr id="7" name="TextBox 6"/>
          <p:cNvSpPr txBox="1"/>
          <p:nvPr/>
        </p:nvSpPr>
        <p:spPr>
          <a:xfrm>
            <a:off x="0" y="9608"/>
            <a:ext cx="9144000" cy="1015663"/>
          </a:xfrm>
          <a:prstGeom prst="rect">
            <a:avLst/>
          </a:prstGeom>
          <a:noFill/>
        </p:spPr>
        <p:txBody>
          <a:bodyPr wrap="square" rtlCol="0">
            <a:spAutoFit/>
          </a:bodyPr>
          <a:lstStyle/>
          <a:p>
            <a:r>
              <a:rPr lang="en-US" sz="2000" dirty="0" smtClean="0"/>
              <a:t>Step </a:t>
            </a:r>
            <a:r>
              <a:rPr lang="en-US" sz="2000" dirty="0"/>
              <a:t>1</a:t>
            </a:r>
            <a:r>
              <a:rPr lang="en-US" sz="2000" dirty="0" smtClean="0"/>
              <a:t>:</a:t>
            </a:r>
          </a:p>
          <a:p>
            <a:r>
              <a:rPr lang="en-US" sz="2000" dirty="0" smtClean="0"/>
              <a:t>Measure and mark off 500mm from the end of the pipe. Then carefully cut through to make two equal lengths.</a:t>
            </a:r>
            <a:endParaRPr lang="en-US" sz="2000" dirty="0"/>
          </a:p>
        </p:txBody>
      </p:sp>
    </p:spTree>
    <p:extLst>
      <p:ext uri="{BB962C8B-B14F-4D97-AF65-F5344CB8AC3E}">
        <p14:creationId xmlns:p14="http://schemas.microsoft.com/office/powerpoint/2010/main" val="14060931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1 at 18.23.39.png"/>
          <p:cNvPicPr>
            <a:picLocks noChangeAspect="1"/>
          </p:cNvPicPr>
          <p:nvPr/>
        </p:nvPicPr>
        <p:blipFill rotWithShape="1">
          <a:blip r:embed="rId3">
            <a:extLst>
              <a:ext uri="{28A0092B-C50C-407E-A947-70E740481C1C}">
                <a14:useLocalDpi xmlns:a14="http://schemas.microsoft.com/office/drawing/2010/main" val="0"/>
              </a:ext>
            </a:extLst>
          </a:blip>
          <a:srcRect t="23456" b="40002"/>
          <a:stretch/>
        </p:blipFill>
        <p:spPr>
          <a:xfrm>
            <a:off x="0" y="1016314"/>
            <a:ext cx="9144000" cy="2358856"/>
          </a:xfrm>
          <a:prstGeom prst="rect">
            <a:avLst/>
          </a:prstGeom>
        </p:spPr>
      </p:pic>
      <p:sp>
        <p:nvSpPr>
          <p:cNvPr id="5" name="TextBox 4"/>
          <p:cNvSpPr txBox="1"/>
          <p:nvPr/>
        </p:nvSpPr>
        <p:spPr>
          <a:xfrm>
            <a:off x="0" y="9608"/>
            <a:ext cx="9144000" cy="1015663"/>
          </a:xfrm>
          <a:prstGeom prst="rect">
            <a:avLst/>
          </a:prstGeom>
          <a:noFill/>
        </p:spPr>
        <p:txBody>
          <a:bodyPr wrap="square" rtlCol="0">
            <a:spAutoFit/>
          </a:bodyPr>
          <a:lstStyle/>
          <a:p>
            <a:r>
              <a:rPr lang="en-US" sz="2000" dirty="0" smtClean="0"/>
              <a:t>Step </a:t>
            </a:r>
            <a:r>
              <a:rPr lang="en-US" sz="2000" dirty="0"/>
              <a:t>2</a:t>
            </a:r>
            <a:r>
              <a:rPr lang="en-US" sz="2000" dirty="0" smtClean="0"/>
              <a:t>:</a:t>
            </a:r>
          </a:p>
          <a:p>
            <a:r>
              <a:rPr lang="en-US" sz="2000" dirty="0" smtClean="0"/>
              <a:t>Drill a 5mm hole, 10mm from one end of the pipe. Rotate the pipe 90 degrees and repeat three more times.</a:t>
            </a:r>
            <a:endParaRPr lang="en-US" sz="2000" dirty="0"/>
          </a:p>
        </p:txBody>
      </p:sp>
      <p:sp>
        <p:nvSpPr>
          <p:cNvPr id="7" name="TextBox 6"/>
          <p:cNvSpPr txBox="1"/>
          <p:nvPr/>
        </p:nvSpPr>
        <p:spPr>
          <a:xfrm>
            <a:off x="0" y="3589896"/>
            <a:ext cx="9144000" cy="707886"/>
          </a:xfrm>
          <a:prstGeom prst="rect">
            <a:avLst/>
          </a:prstGeom>
          <a:noFill/>
        </p:spPr>
        <p:txBody>
          <a:bodyPr wrap="square" rtlCol="0">
            <a:spAutoFit/>
          </a:bodyPr>
          <a:lstStyle/>
          <a:p>
            <a:r>
              <a:rPr lang="en-US" sz="2000" dirty="0" smtClean="0"/>
              <a:t>Step </a:t>
            </a:r>
            <a:r>
              <a:rPr lang="en-US" sz="2000" dirty="0"/>
              <a:t>3</a:t>
            </a:r>
            <a:r>
              <a:rPr lang="en-US" sz="2000" dirty="0" smtClean="0"/>
              <a:t>:</a:t>
            </a:r>
          </a:p>
          <a:p>
            <a:r>
              <a:rPr lang="en-US" sz="2000" dirty="0" smtClean="0"/>
              <a:t>Drill three holes in the </a:t>
            </a:r>
            <a:r>
              <a:rPr lang="en-US" sz="2000" dirty="0" err="1" smtClean="0"/>
              <a:t>centre</a:t>
            </a:r>
            <a:r>
              <a:rPr lang="en-US" sz="2000" dirty="0" smtClean="0"/>
              <a:t> of the angle iron as shown here:</a:t>
            </a:r>
          </a:p>
        </p:txBody>
      </p:sp>
      <p:pic>
        <p:nvPicPr>
          <p:cNvPr id="2" name="Picture 1" descr="Screen Shot 2016-09-01 at 20.17.24.png"/>
          <p:cNvPicPr>
            <a:picLocks noChangeAspect="1"/>
          </p:cNvPicPr>
          <p:nvPr/>
        </p:nvPicPr>
        <p:blipFill rotWithShape="1">
          <a:blip r:embed="rId4">
            <a:extLst>
              <a:ext uri="{28A0092B-C50C-407E-A947-70E740481C1C}">
                <a14:useLocalDpi xmlns:a14="http://schemas.microsoft.com/office/drawing/2010/main" val="0"/>
              </a:ext>
            </a:extLst>
          </a:blip>
          <a:srcRect t="36060" b="43179"/>
          <a:stretch/>
        </p:blipFill>
        <p:spPr>
          <a:xfrm>
            <a:off x="0" y="4552755"/>
            <a:ext cx="9144000" cy="1336135"/>
          </a:xfrm>
          <a:prstGeom prst="rect">
            <a:avLst/>
          </a:prstGeom>
        </p:spPr>
      </p:pic>
    </p:spTree>
    <p:extLst>
      <p:ext uri="{BB962C8B-B14F-4D97-AF65-F5344CB8AC3E}">
        <p14:creationId xmlns:p14="http://schemas.microsoft.com/office/powerpoint/2010/main" val="95407420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8-31 at 20.47.1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2810"/>
            <a:ext cx="9144000" cy="6447099"/>
          </a:xfrm>
          <a:prstGeom prst="rect">
            <a:avLst/>
          </a:prstGeom>
        </p:spPr>
      </p:pic>
      <p:sp>
        <p:nvSpPr>
          <p:cNvPr id="3" name="TextBox 2"/>
          <p:cNvSpPr txBox="1"/>
          <p:nvPr/>
        </p:nvSpPr>
        <p:spPr>
          <a:xfrm>
            <a:off x="5600131" y="1135393"/>
            <a:ext cx="3149265" cy="1938992"/>
          </a:xfrm>
          <a:prstGeom prst="rect">
            <a:avLst/>
          </a:prstGeom>
          <a:noFill/>
        </p:spPr>
        <p:txBody>
          <a:bodyPr wrap="square" rtlCol="0">
            <a:spAutoFit/>
          </a:bodyPr>
          <a:lstStyle/>
          <a:p>
            <a:r>
              <a:rPr lang="en-US" sz="2000" dirty="0" smtClean="0"/>
              <a:t>Step </a:t>
            </a:r>
            <a:r>
              <a:rPr lang="en-US" sz="2000" dirty="0"/>
              <a:t>4</a:t>
            </a:r>
            <a:r>
              <a:rPr lang="en-US" sz="2000" dirty="0" smtClean="0"/>
              <a:t>:</a:t>
            </a:r>
          </a:p>
          <a:p>
            <a:r>
              <a:rPr lang="en-US" sz="2000" dirty="0" smtClean="0"/>
              <a:t>Loosely 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1 at 18.49.48.png"/>
          <p:cNvPicPr>
            <a:picLocks noChangeAspect="1"/>
          </p:cNvPicPr>
          <p:nvPr/>
        </p:nvPicPr>
        <p:blipFill rotWithShape="1">
          <a:blip r:embed="rId2">
            <a:extLst>
              <a:ext uri="{28A0092B-C50C-407E-A947-70E740481C1C}">
                <a14:useLocalDpi xmlns:a14="http://schemas.microsoft.com/office/drawing/2010/main" val="0"/>
              </a:ext>
            </a:extLst>
          </a:blip>
          <a:srcRect l="43472" r="29651"/>
          <a:stretch/>
        </p:blipFill>
        <p:spPr>
          <a:xfrm>
            <a:off x="247413" y="203200"/>
            <a:ext cx="2457644" cy="6432091"/>
          </a:xfrm>
          <a:prstGeom prst="rect">
            <a:avLst/>
          </a:prstGeom>
        </p:spPr>
      </p:pic>
      <p:pic>
        <p:nvPicPr>
          <p:cNvPr id="5" name="Picture 4" descr="Screen Shot 2016-09-01 at 19.08.3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6896" y="1056983"/>
            <a:ext cx="5977104" cy="4202411"/>
          </a:xfrm>
          <a:prstGeom prst="rect">
            <a:avLst/>
          </a:prstGeom>
        </p:spPr>
      </p:pic>
      <p:sp>
        <p:nvSpPr>
          <p:cNvPr id="6" name="TextBox 5"/>
          <p:cNvSpPr txBox="1"/>
          <p:nvPr/>
        </p:nvSpPr>
        <p:spPr>
          <a:xfrm>
            <a:off x="3141663" y="13700"/>
            <a:ext cx="6002337" cy="1015663"/>
          </a:xfrm>
          <a:prstGeom prst="rect">
            <a:avLst/>
          </a:prstGeom>
          <a:noFill/>
        </p:spPr>
        <p:txBody>
          <a:bodyPr wrap="square" rtlCol="0">
            <a:spAutoFit/>
          </a:bodyPr>
          <a:lstStyle/>
          <a:p>
            <a:r>
              <a:rPr lang="en-US" sz="2000" dirty="0" smtClean="0"/>
              <a:t>Step </a:t>
            </a:r>
            <a:r>
              <a:rPr lang="en-US" sz="2000" dirty="0"/>
              <a:t>5</a:t>
            </a:r>
            <a:r>
              <a:rPr lang="en-US" sz="2000" dirty="0" smtClean="0"/>
              <a:t>:</a:t>
            </a:r>
          </a:p>
          <a:p>
            <a:r>
              <a:rPr lang="en-US" sz="2000" dirty="0" smtClean="0"/>
              <a:t>Drill a hole at the other end of the pipe using the hole in the angle iron and then fasten this end down as well.</a:t>
            </a:r>
          </a:p>
        </p:txBody>
      </p:sp>
      <p:sp>
        <p:nvSpPr>
          <p:cNvPr id="7" name="TextBox 6"/>
          <p:cNvSpPr txBox="1"/>
          <p:nvPr/>
        </p:nvSpPr>
        <p:spPr>
          <a:xfrm>
            <a:off x="3141661" y="5259394"/>
            <a:ext cx="5872997" cy="1015663"/>
          </a:xfrm>
          <a:prstGeom prst="rect">
            <a:avLst/>
          </a:prstGeom>
          <a:noFill/>
        </p:spPr>
        <p:txBody>
          <a:bodyPr wrap="square" rtlCol="0">
            <a:spAutoFit/>
          </a:bodyPr>
          <a:lstStyle/>
          <a:p>
            <a:r>
              <a:rPr lang="en-US" sz="2000" dirty="0" smtClean="0"/>
              <a:t>Step </a:t>
            </a:r>
            <a:r>
              <a:rPr lang="en-US" sz="2000" dirty="0"/>
              <a:t>6</a:t>
            </a:r>
            <a:r>
              <a:rPr lang="en-US" sz="2000" dirty="0" smtClean="0"/>
              <a:t>:</a:t>
            </a:r>
          </a:p>
          <a:p>
            <a:r>
              <a:rPr lang="en-US" sz="2000" dirty="0" smtClean="0"/>
              <a:t>Use the angle iron to make a straight cut down the pipe. Repeat this process until the pipe is in quarters.</a:t>
            </a:r>
          </a:p>
        </p:txBody>
      </p:sp>
    </p:spTree>
    <p:extLst>
      <p:ext uri="{BB962C8B-B14F-4D97-AF65-F5344CB8AC3E}">
        <p14:creationId xmlns:p14="http://schemas.microsoft.com/office/powerpoint/2010/main" val="280326613"/>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31045</TotalTime>
  <Words>625</Words>
  <Application>Microsoft Office PowerPoint</Application>
  <PresentationFormat>On-screen Show (4:3)</PresentationFormat>
  <Paragraphs>105</Paragraphs>
  <Slides>18</Slides>
  <Notes>12</Notes>
  <HiddenSlides>0</HiddenSlides>
  <MMClips>0</MMClips>
  <ScaleCrop>false</ScaleCrop>
  <HeadingPairs>
    <vt:vector size="4" baseType="variant">
      <vt:variant>
        <vt:lpstr>Theme</vt:lpstr>
      </vt:variant>
      <vt:variant>
        <vt:i4>1</vt:i4>
      </vt:variant>
      <vt:variant>
        <vt:lpstr>Slide Titles</vt:lpstr>
      </vt:variant>
      <vt:variant>
        <vt:i4>18</vt:i4>
      </vt:variant>
    </vt:vector>
  </HeadingPairs>
  <TitlesOfParts>
    <vt:vector size="19" baseType="lpstr">
      <vt:lpstr>Office Theme</vt:lpstr>
      <vt:lpstr>Tools Required</vt:lpstr>
      <vt:lpstr>Optional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kk</cp:lastModifiedBy>
  <cp:revision>69</cp:revision>
  <dcterms:created xsi:type="dcterms:W3CDTF">2016-07-29T08:30:13Z</dcterms:created>
  <dcterms:modified xsi:type="dcterms:W3CDTF">2016-09-08T14:33:23Z</dcterms:modified>
</cp:coreProperties>
</file>